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</p:sldIdLst>
  <p:sldSz cx="14630400" cy="8229600"/>
  <p:notesSz cx="8229600" cy="14630400"/>
  <p:embeddedFontLst>
    <p:embeddedFont>
      <p:font typeface="Heebo Light" pitchFamily="2" charset="-79"/>
      <p:regular r:id="rId12"/>
    </p:embeddedFont>
    <p:embeddedFont>
      <p:font typeface="Montserrat" panose="000005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17" autoAdjust="0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41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3120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E1EAD-0FC0-41FE-FD8E-17F29D276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03ABCB-D77D-171B-7E76-9B0034A639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66EA7C-6081-199E-F1DA-A93E4779FD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BD9B53-2366-E3B6-6DF8-26C42FD162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155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48180" y="3282443"/>
            <a:ext cx="7556421" cy="7208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Network Protocols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7770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Network protocols are essential for communication between computers and devices. They define the rules and formats for data exchange, enabling seamless interaction across diverse networks.</a:t>
            </a:r>
            <a:endParaRPr lang="en-US" sz="17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06AFA1-7B6A-6EEA-FA9D-2A27500929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5552" y="7772869"/>
            <a:ext cx="2274848" cy="45673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1109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 to Network Protocols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2396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7439" y="3123962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Communication Rules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17439" y="3968710"/>
            <a:ext cx="304121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Network protocols are the rules and standards for communication between devices on a network.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123962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309116" y="31239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Formatting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309116" y="3614380"/>
            <a:ext cx="304121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They define the structure and format of data packets exchanged over the network.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902285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417439" y="59022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Error Handling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417439" y="6392704"/>
            <a:ext cx="693277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Protocols include mechanisms for detecting and handling errors in data transmission.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3B1B24-25B8-F70E-729B-E2E2506BBF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n page">
            <a:extLst>
              <a:ext uri="{FF2B5EF4-FFF2-40B4-BE49-F238E27FC236}">
                <a16:creationId xmlns:a16="http://schemas.microsoft.com/office/drawing/2014/main" id="{EABC4E8D-FD2D-6F2A-E8C5-310478B30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6304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1645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16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Common Network Protocols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69356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703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HTTP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19420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Hypertext Transfer Protocol (HTTP) is used for transferring web pages and other files over the internet.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469356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19901" y="2703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SMTP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19420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Simple Mail Transfer Protocol (SMTP) is responsible for sending emails between servers.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07067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28224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FTP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8224" y="583191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File Transfer Protocol (FTP) enables the transfer of files between computers on a network.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685467" y="5107067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919901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DHCP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19901" y="583191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Dynamic Host Configuration Protocol (DHCP) automatically assigns IP addresses to devices on a network.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17920" y="742355"/>
            <a:ext cx="5225534" cy="653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DHCP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519982" y="1709023"/>
            <a:ext cx="22860" cy="5778103"/>
          </a:xfrm>
          <a:prstGeom prst="roundRect">
            <a:avLst>
              <a:gd name="adj" fmla="val 384030"/>
            </a:avLst>
          </a:prstGeom>
          <a:solidFill>
            <a:srgbClr val="4A2C85"/>
          </a:solidFill>
          <a:ln/>
        </p:spPr>
      </p:sp>
      <p:sp>
        <p:nvSpPr>
          <p:cNvPr id="5" name="Shape 2"/>
          <p:cNvSpPr/>
          <p:nvPr/>
        </p:nvSpPr>
        <p:spPr>
          <a:xfrm>
            <a:off x="6743700" y="2167890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4A2C85"/>
          </a:solidFill>
          <a:ln/>
        </p:spPr>
      </p:sp>
      <p:sp>
        <p:nvSpPr>
          <p:cNvPr id="6" name="Shape 3"/>
          <p:cNvSpPr/>
          <p:nvPr/>
        </p:nvSpPr>
        <p:spPr>
          <a:xfrm>
            <a:off x="6296263" y="1944172"/>
            <a:ext cx="470297" cy="470297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74738" y="2022515"/>
            <a:ext cx="113228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680960" y="1917978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Request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680960" y="2369820"/>
            <a:ext cx="621792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device requests an IP address from the DHCP server.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43700" y="3581043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4A2C85"/>
          </a:solidFill>
          <a:ln/>
        </p:spPr>
      </p:sp>
      <p:sp>
        <p:nvSpPr>
          <p:cNvPr id="11" name="Shape 8"/>
          <p:cNvSpPr/>
          <p:nvPr/>
        </p:nvSpPr>
        <p:spPr>
          <a:xfrm>
            <a:off x="6296263" y="3357324"/>
            <a:ext cx="470297" cy="470297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42353" y="3435668"/>
            <a:ext cx="177998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680960" y="3331131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Offer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680960" y="3782973"/>
            <a:ext cx="621792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DHCP server offers an available IP address to the device.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43700" y="4994196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4A2C85"/>
          </a:solidFill>
          <a:ln/>
        </p:spPr>
      </p:sp>
      <p:sp>
        <p:nvSpPr>
          <p:cNvPr id="16" name="Shape 13"/>
          <p:cNvSpPr/>
          <p:nvPr/>
        </p:nvSpPr>
        <p:spPr>
          <a:xfrm>
            <a:off x="6296263" y="4770477"/>
            <a:ext cx="470297" cy="470297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42948" y="4848820"/>
            <a:ext cx="176808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680960" y="4744283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Request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680960" y="5196126"/>
            <a:ext cx="621792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device requests the offered IP address from the server.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743700" y="6407348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4A2C85"/>
          </a:solidFill>
          <a:ln/>
        </p:spPr>
      </p:sp>
      <p:sp>
        <p:nvSpPr>
          <p:cNvPr id="21" name="Shape 18"/>
          <p:cNvSpPr/>
          <p:nvPr/>
        </p:nvSpPr>
        <p:spPr>
          <a:xfrm>
            <a:off x="6296263" y="6183630"/>
            <a:ext cx="470297" cy="470297"/>
          </a:xfrm>
          <a:prstGeom prst="roundRect">
            <a:avLst>
              <a:gd name="adj" fmla="val 18667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6427827" y="6261973"/>
            <a:ext cx="207169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7680960" y="6157436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Acknowledgement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7680960" y="6609278"/>
            <a:ext cx="6217920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DHCP server acknowledges the request and assigns the IP address.</a:t>
            </a:r>
            <a:endParaRPr lang="en-US" sz="1600" dirty="0"/>
          </a:p>
        </p:txBody>
      </p:sp>
      <p:pic>
        <p:nvPicPr>
          <p:cNvPr id="1026" name="Picture 2" descr="DHCP Protocol Process, Models, Working &amp; Security">
            <a:extLst>
              <a:ext uri="{FF2B5EF4-FFF2-40B4-BE49-F238E27FC236}">
                <a16:creationId xmlns:a16="http://schemas.microsoft.com/office/drawing/2014/main" id="{10839784-D74F-D060-D3C6-927B31255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434" y="1914894"/>
            <a:ext cx="5488719" cy="5004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41636A1-465F-B8C4-83C2-24CF91576E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5552" y="7772869"/>
            <a:ext cx="2274848" cy="4567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FTP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Uploading Files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Clients can upload files to a server using FTP, enabling sharing of documents, software, and other data.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Downloading Files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Clients can download files from a server using FTP, allowing access to remote files and resources.</a:t>
            </a:r>
            <a:endParaRPr lang="en-US" sz="1750" dirty="0"/>
          </a:p>
        </p:txBody>
      </p:sp>
      <p:pic>
        <p:nvPicPr>
          <p:cNvPr id="2050" name="Picture 2" descr="What is FTP? The Essential Guide to the FTP protocol">
            <a:extLst>
              <a:ext uri="{FF2B5EF4-FFF2-40B4-BE49-F238E27FC236}">
                <a16:creationId xmlns:a16="http://schemas.microsoft.com/office/drawing/2014/main" id="{C26F95A2-081A-DC83-34AC-DC2456152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90" y="954967"/>
            <a:ext cx="7545619" cy="2565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043D5E-0E09-3E45-E39B-227D351F34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5552" y="7772869"/>
            <a:ext cx="2274848" cy="4567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095" y="597218"/>
            <a:ext cx="6131362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SMTP, POP3 and ICMP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095" y="1601629"/>
            <a:ext cx="542925" cy="54292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0095" y="2361724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SMTP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0095" y="2831306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Sends emails between servers.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095" y="3830241"/>
            <a:ext cx="542925" cy="54292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0095" y="4590336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POP3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60095" y="5059918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Retrieves emails from servers.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095" y="6058853"/>
            <a:ext cx="542925" cy="5429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0095" y="6818947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ICMP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60095" y="7288530"/>
            <a:ext cx="7623810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Sends error messages and network status information.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4143" y="3330297"/>
            <a:ext cx="5458420" cy="682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DNS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143" y="4340066"/>
            <a:ext cx="3275528" cy="8733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82385" y="554081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Request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982385" y="6012894"/>
            <a:ext cx="2839045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A device sends a request to a DNS server for a specific website's IP address.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9672" y="4340066"/>
            <a:ext cx="3275528" cy="87332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257913" y="554081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Cache Check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4257913" y="6012894"/>
            <a:ext cx="2839045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The DNS server checks its cache for the requested IP address.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5200" y="4340066"/>
            <a:ext cx="3275528" cy="87332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3442" y="554081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Recursive Query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533442" y="6012894"/>
            <a:ext cx="2839045" cy="1397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If the IP address is not in the cache, the DNS server queries other DNS servers in a recursive manner.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90728" y="4340066"/>
            <a:ext cx="3275528" cy="873323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08970" y="5540812"/>
            <a:ext cx="2729151" cy="3411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Response</a:t>
            </a:r>
            <a:endParaRPr lang="en-US" sz="2100" dirty="0"/>
          </a:p>
        </p:txBody>
      </p:sp>
      <p:sp>
        <p:nvSpPr>
          <p:cNvPr id="15" name="Text 8"/>
          <p:cNvSpPr/>
          <p:nvPr/>
        </p:nvSpPr>
        <p:spPr>
          <a:xfrm>
            <a:off x="10808970" y="6012894"/>
            <a:ext cx="2839045" cy="1047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Once the IP address is found, the DNS server responds to the device.</a:t>
            </a:r>
            <a:endParaRPr lang="en-US" sz="1700" dirty="0"/>
          </a:p>
        </p:txBody>
      </p:sp>
      <p:pic>
        <p:nvPicPr>
          <p:cNvPr id="3074" name="Picture 2" descr="What is DNS?">
            <a:extLst>
              <a:ext uri="{FF2B5EF4-FFF2-40B4-BE49-F238E27FC236}">
                <a16:creationId xmlns:a16="http://schemas.microsoft.com/office/drawing/2014/main" id="{24BC0468-05BD-5428-2284-2751C1355A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0154" y="242045"/>
            <a:ext cx="7953607" cy="3770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AA448A6-B102-C579-D314-20706C6DE2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55552" y="7772869"/>
            <a:ext cx="2274848" cy="45673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SSH and Telnet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SSH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Secure Shell (SSH) provides a secure and encrypted connection for remote access and file transfers. It uses public-key cryptography for authentication, ensuring secure communication.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Telnet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15408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 Light" pitchFamily="34" charset="0"/>
                <a:ea typeface="Heebo Light" pitchFamily="34" charset="-122"/>
                <a:cs typeface="Heebo Light" pitchFamily="34" charset="-120"/>
              </a:rPr>
              <a:t>Telnet is an older protocol that transmits data in plain text, making it vulnerable to eavesdropping. It is often used for simple remote access but lacks security features.</a:t>
            </a:r>
            <a:endParaRPr lang="en-US" sz="175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159C2F-0A6C-C40D-A73C-6AD199DA7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5552" y="7772869"/>
            <a:ext cx="2274848" cy="456731"/>
          </a:xfrm>
          <a:prstGeom prst="rect">
            <a:avLst/>
          </a:prstGeom>
        </p:spPr>
      </p:pic>
      <p:pic>
        <p:nvPicPr>
          <p:cNvPr id="4098" name="Picture 2" descr="Connect to Remote Server using Telnet &amp; SSH protocols">
            <a:extLst>
              <a:ext uri="{FF2B5EF4-FFF2-40B4-BE49-F238E27FC236}">
                <a16:creationId xmlns:a16="http://schemas.microsoft.com/office/drawing/2014/main" id="{C5FF9F52-CF2E-1331-A81D-FDAD371DA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610" y="446786"/>
            <a:ext cx="7620000" cy="2534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427</Words>
  <Application>Microsoft Office PowerPoint</Application>
  <PresentationFormat>Custom</PresentationFormat>
  <Paragraphs>66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Heebo Light</vt:lpstr>
      <vt:lpstr>Montserrat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Naveen Navee</cp:lastModifiedBy>
  <cp:revision>4</cp:revision>
  <dcterms:created xsi:type="dcterms:W3CDTF">2024-10-15T04:08:03Z</dcterms:created>
  <dcterms:modified xsi:type="dcterms:W3CDTF">2024-10-15T04:46:27Z</dcterms:modified>
</cp:coreProperties>
</file>